
<file path=[Content_Types].xml><?xml version="1.0" encoding="utf-8"?>
<Types xmlns="http://schemas.openxmlformats.org/package/2006/content-types">
  <Override PartName="/ppt/notesSlides/notesSlide5.xml" ContentType="application/vnd.openxmlformats-officedocument.presentationml.notesSlide+xml"/>
  <Override PartName="/ppt/slideLayouts/slideLayout1.xml" ContentType="application/vnd.openxmlformats-officedocument.presentationml.slideLayout+xml"/>
  <Default Extension="png" ContentType="image/png"/>
  <Default Extension="rels" ContentType="application/vnd.openxmlformats-package.relationships+xml"/>
  <Default Extension="jpeg" ContentType="image/jpeg"/>
  <Default Extension="xml" ContentType="application/xml"/>
  <Override PartName="/ppt/notesSlides/notesSlide3.xml" ContentType="application/vnd.openxmlformats-officedocument.presentationml.notesSlide+xml"/>
  <Override PartName="/ppt/tableStyles.xml" ContentType="application/vnd.openxmlformats-officedocument.presentationml.tableStyles+xml"/>
  <Override PartName="/ppt/slideLayouts/slideLayout8.xml" ContentType="application/vnd.openxmlformats-officedocument.presentationml.slideLayout+xml"/>
  <Override PartName="/ppt/slides/slide7.xml" ContentType="application/vnd.openxmlformats-officedocument.presentationml.slide+xml"/>
  <Override PartName="/ppt/slideLayouts/slideLayout14.xml" ContentType="application/vnd.openxmlformats-officedocument.presentationml.slideLayout+xml"/>
  <Override PartName="/ppt/notesSlides/notesSlide1.xml" ContentType="application/vnd.openxmlformats-officedocument.presentationml.notesSlide+xml"/>
  <Override PartName="/ppt/slideLayouts/slideLayout6.xml" ContentType="application/vnd.openxmlformats-officedocument.presentationml.slideLayout+xml"/>
  <Override PartName="/ppt/slides/slide5.xml" ContentType="application/vnd.openxmlformats-officedocument.presentationml.slide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s/slide3.xml" ContentType="application/vnd.openxmlformats-officedocument.presentationml.slide+xml"/>
  <Override PartName="/ppt/slideLayouts/slideLayout10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notesSlides/notesSlide6.xml" ContentType="application/vnd.openxmlformats-officedocument.presentationml.notesSlide+xml"/>
  <Override PartName="/ppt/slideLayouts/slideLayout2.xml" ContentType="application/vnd.openxmlformats-officedocument.presentationml.slideLayout+xml"/>
  <Override PartName="/ppt/slides/slide1.xml" ContentType="application/vnd.openxmlformats-officedocument.presentationml.slide+xml"/>
  <Default Extension="bin" ContentType="application/vnd.openxmlformats-officedocument.presentationml.printerSettings"/>
  <Default Extension="tiff" ContentType="image/tiff"/>
  <Override PartName="/ppt/notesSlides/notesSlide4.xml" ContentType="application/vnd.openxmlformats-officedocument.presentationml.notes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8.xml" ContentType="application/vnd.openxmlformats-officedocument.presentationml.slide+xml"/>
  <Override PartName="/ppt/presentation.xml" ContentType="application/vnd.openxmlformats-officedocument.presentationml.presentation.main+xml"/>
  <Override PartName="/ppt/notesSlides/notesSlide2.xml" ContentType="application/vnd.openxmlformats-officedocument.presentationml.notesSlide+xml"/>
  <Override PartName="/ppt/slideLayouts/slideLayout7.xml" ContentType="application/vnd.openxmlformats-officedocument.presentationml.slideLayout+xml"/>
  <Override PartName="/ppt/slides/slide6.xml" ContentType="application/vnd.openxmlformats-officedocument.presentationml.slide+xml"/>
  <Override PartName="/ppt/slideLayouts/slideLayout13.xml" ContentType="application/vnd.openxmlformats-officedocument.presentationml.slideLayout+xml"/>
  <Override PartName="/ppt/notesMasters/notesMaster1.xml" ContentType="application/vnd.openxmlformats-officedocument.presentationml.notesMaster+xml"/>
  <Override PartName="/ppt/slideLayouts/slideLayout5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notesSlides/notesSlide7.xml" ContentType="application/vnd.openxmlformats-officedocument.presentationml.notesSlide+xml"/>
  <Override PartName="/ppt/slideLayouts/slideLayout3.xml" ContentType="application/vnd.openxmlformats-officedocument.presentationml.slideLayout+xml"/>
  <Override PartName="/ppt/slides/slide2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723" r:id="rId1"/>
  </p:sldMasterIdLst>
  <p:notesMasterIdLst>
    <p:notesMasterId r:id="rId1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>
    <p:restoredLeft sz="15658" autoAdjust="0"/>
    <p:restoredTop sz="54251" autoAdjust="0"/>
  </p:normalViewPr>
  <p:slideViewPr>
    <p:cSldViewPr snapToGrid="0" snapToObjects="1">
      <p:cViewPr varScale="1">
        <p:scale>
          <a:sx n="45" d="100"/>
          <a:sy n="45" d="100"/>
        </p:scale>
        <p:origin x="-2152" y="-10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printerSettings" Target="printerSettings/printerSettings1.bin"/><Relationship Id="rId12" Type="http://schemas.openxmlformats.org/officeDocument/2006/relationships/presProps" Target="presProps.xml"/><Relationship Id="rId13" Type="http://schemas.openxmlformats.org/officeDocument/2006/relationships/viewProps" Target="viewProps.xml"/><Relationship Id="rId14" Type="http://schemas.openxmlformats.org/officeDocument/2006/relationships/theme" Target="theme/theme1.xml"/><Relationship Id="rId15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D79D00-4AA1-B44A-A3B4-98A4997385ED}" type="datetimeFigureOut">
              <a:rPr lang="en-US" smtClean="0"/>
              <a:t>2/19/13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3C5EBBF-E092-5C40-8F67-F8571783F186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28600" indent="-228600">
              <a:buAutoNum type="arabicPeriod"/>
            </a:pPr>
            <a:r>
              <a:rPr lang="en-US" baseline="0" dirty="0" smtClean="0"/>
              <a:t>D</a:t>
            </a:r>
          </a:p>
          <a:p>
            <a:pPr marL="228600" indent="-228600">
              <a:buAutoNum type="arabicPeriod"/>
            </a:pPr>
            <a:r>
              <a:rPr lang="en-US" baseline="0" dirty="0" smtClean="0"/>
              <a:t>F</a:t>
            </a:r>
          </a:p>
          <a:p>
            <a:pPr marL="228600" indent="-228600">
              <a:buAutoNum type="arabicPeriod"/>
            </a:pPr>
            <a:r>
              <a:rPr lang="en-US" baseline="0" dirty="0" smtClean="0"/>
              <a:t>D</a:t>
            </a:r>
          </a:p>
          <a:p>
            <a:pPr marL="228600" indent="-228600">
              <a:buAutoNum type="arabicPeriod"/>
            </a:pPr>
            <a:endParaRPr lang="en-US" baseline="0" dirty="0" smtClean="0"/>
          </a:p>
          <a:p>
            <a:pPr marL="228600" indent="-228600">
              <a:buNone/>
            </a:pPr>
            <a:r>
              <a:rPr lang="en-US" baseline="0" dirty="0" smtClean="0"/>
              <a:t>ENGLISH PASSAGE 5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C5EBBF-E092-5C40-8F67-F8571783F186}" type="slidenum">
              <a:rPr lang="en-US" smtClean="0"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MATH</a:t>
            </a:r>
          </a:p>
          <a:p>
            <a:endParaRPr lang="en-US" dirty="0" smtClean="0"/>
          </a:p>
          <a:p>
            <a:r>
              <a:rPr lang="en-US" dirty="0" smtClean="0"/>
              <a:t>Set</a:t>
            </a:r>
            <a:r>
              <a:rPr lang="en-US" baseline="0" dirty="0" smtClean="0"/>
              <a:t> 5</a:t>
            </a:r>
          </a:p>
          <a:p>
            <a:r>
              <a:rPr lang="en-US" baseline="0" dirty="0" smtClean="0"/>
              <a:t>#4</a:t>
            </a:r>
          </a:p>
          <a:p>
            <a:r>
              <a:rPr lang="en-US" baseline="0" dirty="0" smtClean="0"/>
              <a:t>Answer is J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C5EBBF-E092-5C40-8F67-F8571783F186}" type="slidenum">
              <a:rPr lang="en-US" smtClean="0"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Math Set 5</a:t>
            </a:r>
          </a:p>
          <a:p>
            <a:r>
              <a:rPr lang="en-US" dirty="0" smtClean="0"/>
              <a:t>#5</a:t>
            </a:r>
          </a:p>
          <a:p>
            <a:endParaRPr lang="en-US" dirty="0" smtClean="0"/>
          </a:p>
          <a:p>
            <a:r>
              <a:rPr lang="en-US" dirty="0" smtClean="0"/>
              <a:t>Answer is E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C5EBBF-E092-5C40-8F67-F8571783F186}" type="slidenum">
              <a:rPr lang="en-US" smtClean="0"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Math Set 5</a:t>
            </a:r>
          </a:p>
          <a:p>
            <a:r>
              <a:rPr lang="en-US" dirty="0" smtClean="0"/>
              <a:t>#6</a:t>
            </a:r>
          </a:p>
          <a:p>
            <a:r>
              <a:rPr lang="en-US" dirty="0" smtClean="0"/>
              <a:t>Answer is K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C5EBBF-E092-5C40-8F67-F8571783F186}" type="slidenum">
              <a:rPr lang="en-US" smtClean="0"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C5EBBF-E092-5C40-8F67-F8571783F186}" type="slidenum">
              <a:rPr lang="en-US" smtClean="0"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C5EBBF-E092-5C40-8F67-F8571783F186}" type="slidenum">
              <a:rPr lang="en-US" smtClean="0"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C5EBBF-E092-5C40-8F67-F8571783F186}" type="slidenum">
              <a:rPr lang="en-US" smtClean="0"/>
              <a:t>8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4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Relationship Id="rId3" Type="http://schemas.openxmlformats.org/officeDocument/2006/relationships/image" Target="../media/image5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Relationship Id="rId3" Type="http://schemas.openxmlformats.org/officeDocument/2006/relationships/image" Target="../media/image5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ticket7R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082531">
            <a:off x="5549163" y="1756449"/>
            <a:ext cx="1097280" cy="556207"/>
          </a:xfrm>
          <a:prstGeom prst="rect">
            <a:avLst/>
          </a:prstGeom>
        </p:spPr>
      </p:pic>
      <p:pic>
        <p:nvPicPr>
          <p:cNvPr id="13" name="Picture 12" descr="ticket8R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20712257">
            <a:off x="5383242" y="2155148"/>
            <a:ext cx="1097280" cy="55620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4270248"/>
            <a:ext cx="7772400" cy="978408"/>
          </a:xfrm>
        </p:spPr>
        <p:txBody>
          <a:bodyPr vert="horz" lIns="91440" tIns="45720" rIns="91440" bIns="45720" rtlCol="0"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tx1"/>
                </a:solidFill>
                <a:effectLst>
                  <a:outerShdw blurRad="50800" dist="50800" dir="5400000" sx="101000" sy="101000" algn="t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5257800"/>
            <a:ext cx="7772400" cy="877824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ts val="300"/>
              </a:spcBef>
              <a:buFontTx/>
              <a:buNone/>
              <a:defRPr sz="2000" kern="1200">
                <a:solidFill>
                  <a:schemeClr val="tx1">
                    <a:tint val="75000"/>
                  </a:schemeClr>
                </a:solidFill>
                <a:effectLst>
                  <a:outerShdw blurRad="50800" dist="50800" dir="5400000" sx="101000" sy="101000" algn="t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F0F495-96C6-A643-ACBC-B20923480355}" type="datetimeFigureOut">
              <a:rPr lang="en-US" smtClean="0"/>
              <a:t>2/19/13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7BD6B8-6A3B-594E-AD42-DDFEF608590C}" type="slidenum">
              <a:rPr lang="en-US" smtClean="0"/>
              <a:t>‹#›</a:t>
            </a:fld>
            <a:endParaRPr lang="en-US"/>
          </a:p>
        </p:txBody>
      </p:sp>
      <p:pic>
        <p:nvPicPr>
          <p:cNvPr id="11" name="Picture 10" descr="42-16393499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16386" y="304800"/>
            <a:ext cx="3427214" cy="4343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05082" y="969264"/>
            <a:ext cx="3657600" cy="1161288"/>
          </a:xfrm>
        </p:spPr>
        <p:txBody>
          <a:bodyPr anchor="b">
            <a:noAutofit/>
          </a:bodyPr>
          <a:lstStyle>
            <a:lvl1pPr algn="l">
              <a:defRPr sz="3600" b="0" kern="1200">
                <a:solidFill>
                  <a:schemeClr val="tx1"/>
                </a:solidFill>
                <a:effectLst>
                  <a:outerShdw blurRad="50800" dist="50800" dir="5400000" sx="101000" sy="101000" algn="t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63388" y="510988"/>
            <a:ext cx="3657600" cy="5553636"/>
          </a:xfrm>
          <a:solidFill>
            <a:schemeClr val="bg1">
              <a:lumMod val="75000"/>
              <a:lumOff val="25000"/>
            </a:schemeClr>
          </a:solidFill>
          <a:ln w="88900">
            <a:solidFill>
              <a:schemeClr val="tx1"/>
            </a:solidFill>
            <a:miter lim="800000"/>
          </a:ln>
          <a:effectLst>
            <a:outerShdw blurRad="1270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ts val="2000"/>
              </a:spcBef>
              <a:buFont typeface="Arial" pitchFamily="34" charset="0"/>
              <a:buNone/>
              <a:defRPr sz="2200" kern="1200">
                <a:solidFill>
                  <a:schemeClr val="tx1"/>
                </a:solidFill>
                <a:effectLst>
                  <a:outerShdw blurRad="50800" dist="50800" dir="5400000" sx="101000" sy="101000" algn="t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99853" y="2130552"/>
            <a:ext cx="3657600" cy="3584448"/>
          </a:xfrm>
        </p:spPr>
        <p:txBody>
          <a:bodyPr vert="horz" lIns="91440" tIns="45720" rIns="91440" bIns="45720" rtlCol="0">
            <a:normAutofit/>
          </a:bodyPr>
          <a:lstStyle>
            <a:lvl1pPr marL="0" indent="0">
              <a:buNone/>
              <a:defRPr sz="1800" kern="1200">
                <a:solidFill>
                  <a:schemeClr val="tx1"/>
                </a:solidFill>
                <a:effectLst>
                  <a:outerShdw blurRad="50800" dist="50800" dir="5400000" sx="101000" sy="101000" algn="t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l" defTabSz="914400" rtl="0" eaLnBrk="1" latinLnBrk="0" hangingPunct="1">
              <a:spcBef>
                <a:spcPts val="2000"/>
              </a:spcBef>
              <a:buFontTx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F0F495-96C6-A643-ACBC-B20923480355}" type="datetimeFigureOut">
              <a:rPr lang="en-US" smtClean="0"/>
              <a:t>2/19/13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7BD6B8-6A3B-594E-AD42-DDFEF608590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above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151376"/>
            <a:ext cx="7776882" cy="1014984"/>
          </a:xfrm>
        </p:spPr>
        <p:txBody>
          <a:bodyPr anchor="b">
            <a:noAutofit/>
          </a:bodyPr>
          <a:lstStyle>
            <a:lvl1pPr algn="ctr">
              <a:defRPr sz="3600" b="0" kern="1200">
                <a:solidFill>
                  <a:schemeClr val="tx1"/>
                </a:solidFill>
                <a:effectLst>
                  <a:outerShdw blurRad="50800" dist="50800" dir="5400000" sx="101000" sy="101000" algn="t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28800" y="457199"/>
            <a:ext cx="5486400" cy="3644153"/>
          </a:xfrm>
          <a:solidFill>
            <a:schemeClr val="bg1">
              <a:lumMod val="75000"/>
              <a:lumOff val="25000"/>
            </a:schemeClr>
          </a:solidFill>
          <a:ln w="88900">
            <a:solidFill>
              <a:schemeClr val="tx1"/>
            </a:solidFill>
            <a:miter lim="800000"/>
          </a:ln>
          <a:effectLst>
            <a:outerShdw blurRad="1270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ts val="2000"/>
              </a:spcBef>
              <a:buFont typeface="Arial" pitchFamily="34" charset="0"/>
              <a:buNone/>
              <a:defRPr sz="2200" kern="1200">
                <a:solidFill>
                  <a:schemeClr val="tx1"/>
                </a:solidFill>
                <a:effectLst>
                  <a:outerShdw blurRad="50800" dist="50800" dir="5400000" sx="101000" sy="101000" algn="t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571" y="5181599"/>
            <a:ext cx="7776882" cy="950259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>
              <a:spcBef>
                <a:spcPts val="300"/>
              </a:spcBef>
              <a:buNone/>
              <a:defRPr sz="1800" kern="1200">
                <a:solidFill>
                  <a:schemeClr val="tx1"/>
                </a:solidFill>
                <a:effectLst>
                  <a:outerShdw blurRad="50800" dist="50800" dir="5400000" sx="101000" sy="101000" algn="t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l" defTabSz="914400" rtl="0" eaLnBrk="1" latinLnBrk="0" hangingPunct="1">
              <a:spcBef>
                <a:spcPts val="2000"/>
              </a:spcBef>
              <a:buFontTx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F0F495-96C6-A643-ACBC-B20923480355}" type="datetimeFigureOut">
              <a:rPr lang="en-US" smtClean="0"/>
              <a:t>2/19/13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7BD6B8-6A3B-594E-AD42-DDFEF608590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Storybo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155141"/>
            <a:ext cx="7776882" cy="1013011"/>
          </a:xfrm>
        </p:spPr>
        <p:txBody>
          <a:bodyPr anchor="b">
            <a:noAutofit/>
          </a:bodyPr>
          <a:lstStyle>
            <a:lvl1pPr algn="ctr">
              <a:defRPr sz="3600" b="0" kern="1200">
                <a:solidFill>
                  <a:schemeClr val="tx1"/>
                </a:solidFill>
                <a:effectLst>
                  <a:outerShdw blurRad="50800" dist="50800" dir="5400000" sx="101000" sy="101000" algn="t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5800" y="457200"/>
            <a:ext cx="2331720" cy="1645920"/>
          </a:xfrm>
          <a:solidFill>
            <a:schemeClr val="bg1">
              <a:lumMod val="75000"/>
              <a:lumOff val="25000"/>
            </a:schemeClr>
          </a:solidFill>
          <a:ln w="88900">
            <a:solidFill>
              <a:schemeClr val="tx1"/>
            </a:solidFill>
            <a:miter lim="800000"/>
          </a:ln>
          <a:effectLst>
            <a:outerShdw blurRad="1270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ts val="2000"/>
              </a:spcBef>
              <a:buFont typeface="Arial" pitchFamily="34" charset="0"/>
              <a:buNone/>
              <a:defRPr sz="2200" kern="1200">
                <a:solidFill>
                  <a:schemeClr val="tx1"/>
                </a:solidFill>
                <a:effectLst>
                  <a:outerShdw blurRad="50800" dist="50800" dir="5400000" sx="101000" sy="101000" algn="t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571" y="5181599"/>
            <a:ext cx="7776882" cy="950259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>
              <a:spcBef>
                <a:spcPts val="300"/>
              </a:spcBef>
              <a:buNone/>
              <a:defRPr sz="1800" kern="1200">
                <a:solidFill>
                  <a:schemeClr val="tx1"/>
                </a:solidFill>
                <a:effectLst>
                  <a:outerShdw blurRad="50800" dist="50800" dir="5400000" sx="101000" sy="101000" algn="t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l" defTabSz="914400" rtl="0" eaLnBrk="1" latinLnBrk="0" hangingPunct="1">
              <a:spcBef>
                <a:spcPts val="2000"/>
              </a:spcBef>
              <a:buFontTx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F0F495-96C6-A643-ACBC-B20923480355}" type="datetimeFigureOut">
              <a:rPr lang="en-US" smtClean="0"/>
              <a:t>2/19/13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7BD6B8-6A3B-594E-AD42-DDFEF608590C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Picture Placeholder 2"/>
          <p:cNvSpPr>
            <a:spLocks noGrp="1"/>
          </p:cNvSpPr>
          <p:nvPr>
            <p:ph type="pic" idx="13"/>
          </p:nvPr>
        </p:nvSpPr>
        <p:spPr>
          <a:xfrm>
            <a:off x="685800" y="2455433"/>
            <a:ext cx="2331720" cy="1645920"/>
          </a:xfrm>
          <a:solidFill>
            <a:schemeClr val="bg1">
              <a:lumMod val="75000"/>
              <a:lumOff val="25000"/>
            </a:schemeClr>
          </a:solidFill>
          <a:ln w="88900">
            <a:solidFill>
              <a:schemeClr val="tx1"/>
            </a:solidFill>
            <a:miter lim="800000"/>
          </a:ln>
          <a:effectLst>
            <a:outerShdw blurRad="1270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ts val="2000"/>
              </a:spcBef>
              <a:buFont typeface="Arial" pitchFamily="34" charset="0"/>
              <a:buNone/>
              <a:defRPr sz="2200" kern="1200">
                <a:solidFill>
                  <a:schemeClr val="tx1"/>
                </a:solidFill>
                <a:effectLst>
                  <a:outerShdw blurRad="50800" dist="50800" dir="5400000" sx="101000" sy="101000" algn="t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16" name="Picture Placeholder 2"/>
          <p:cNvSpPr>
            <a:spLocks noGrp="1"/>
          </p:cNvSpPr>
          <p:nvPr>
            <p:ph type="pic" idx="14"/>
          </p:nvPr>
        </p:nvSpPr>
        <p:spPr>
          <a:xfrm>
            <a:off x="3412490" y="457200"/>
            <a:ext cx="2331720" cy="1645920"/>
          </a:xfrm>
          <a:solidFill>
            <a:schemeClr val="bg1">
              <a:lumMod val="75000"/>
              <a:lumOff val="25000"/>
            </a:schemeClr>
          </a:solidFill>
          <a:ln w="88900">
            <a:solidFill>
              <a:schemeClr val="tx1"/>
            </a:solidFill>
            <a:miter lim="800000"/>
          </a:ln>
          <a:effectLst>
            <a:outerShdw blurRad="1270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ts val="2000"/>
              </a:spcBef>
              <a:buFont typeface="Arial" pitchFamily="34" charset="0"/>
              <a:buNone/>
              <a:defRPr sz="2200" kern="1200">
                <a:solidFill>
                  <a:schemeClr val="tx1"/>
                </a:solidFill>
                <a:effectLst>
                  <a:outerShdw blurRad="50800" dist="50800" dir="5400000" sx="101000" sy="101000" algn="t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17" name="Picture Placeholder 2"/>
          <p:cNvSpPr>
            <a:spLocks noGrp="1"/>
          </p:cNvSpPr>
          <p:nvPr>
            <p:ph type="pic" idx="15"/>
          </p:nvPr>
        </p:nvSpPr>
        <p:spPr>
          <a:xfrm>
            <a:off x="3412490" y="2455433"/>
            <a:ext cx="2331720" cy="1645920"/>
          </a:xfrm>
          <a:solidFill>
            <a:schemeClr val="bg1">
              <a:lumMod val="75000"/>
              <a:lumOff val="25000"/>
            </a:schemeClr>
          </a:solidFill>
          <a:ln w="88900">
            <a:solidFill>
              <a:schemeClr val="tx1"/>
            </a:solidFill>
            <a:miter lim="800000"/>
          </a:ln>
          <a:effectLst>
            <a:outerShdw blurRad="1270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ts val="2000"/>
              </a:spcBef>
              <a:buFont typeface="Arial" pitchFamily="34" charset="0"/>
              <a:buNone/>
              <a:defRPr sz="2200" kern="1200">
                <a:solidFill>
                  <a:schemeClr val="tx1"/>
                </a:solidFill>
                <a:effectLst>
                  <a:outerShdw blurRad="50800" dist="50800" dir="5400000" sx="101000" sy="101000" algn="t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18" name="Picture Placeholder 2"/>
          <p:cNvSpPr>
            <a:spLocks noGrp="1"/>
          </p:cNvSpPr>
          <p:nvPr>
            <p:ph type="pic" idx="16"/>
          </p:nvPr>
        </p:nvSpPr>
        <p:spPr>
          <a:xfrm>
            <a:off x="6139180" y="457200"/>
            <a:ext cx="2331720" cy="1645920"/>
          </a:xfrm>
          <a:solidFill>
            <a:schemeClr val="bg1">
              <a:lumMod val="75000"/>
              <a:lumOff val="25000"/>
            </a:schemeClr>
          </a:solidFill>
          <a:ln w="88900">
            <a:solidFill>
              <a:schemeClr val="tx1"/>
            </a:solidFill>
            <a:miter lim="800000"/>
          </a:ln>
          <a:effectLst>
            <a:outerShdw blurRad="1270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ts val="2000"/>
              </a:spcBef>
              <a:buFont typeface="Arial" pitchFamily="34" charset="0"/>
              <a:buNone/>
              <a:defRPr sz="2200" kern="1200">
                <a:solidFill>
                  <a:schemeClr val="tx1"/>
                </a:solidFill>
                <a:effectLst>
                  <a:outerShdw blurRad="50800" dist="50800" dir="5400000" sx="101000" sy="101000" algn="t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19" name="Picture Placeholder 2"/>
          <p:cNvSpPr>
            <a:spLocks noGrp="1"/>
          </p:cNvSpPr>
          <p:nvPr>
            <p:ph type="pic" idx="17"/>
          </p:nvPr>
        </p:nvSpPr>
        <p:spPr>
          <a:xfrm>
            <a:off x="6139180" y="2455433"/>
            <a:ext cx="2331720" cy="1645920"/>
          </a:xfrm>
          <a:solidFill>
            <a:schemeClr val="bg1">
              <a:lumMod val="75000"/>
              <a:lumOff val="25000"/>
            </a:schemeClr>
          </a:solidFill>
          <a:ln w="88900">
            <a:solidFill>
              <a:schemeClr val="tx1"/>
            </a:solidFill>
            <a:miter lim="800000"/>
          </a:ln>
          <a:effectLst>
            <a:outerShdw blurRad="1270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ts val="2000"/>
              </a:spcBef>
              <a:buFont typeface="Arial" pitchFamily="34" charset="0"/>
              <a:buNone/>
              <a:defRPr sz="2200" kern="1200">
                <a:solidFill>
                  <a:schemeClr val="tx1"/>
                </a:solidFill>
                <a:effectLst>
                  <a:outerShdw blurRad="50800" dist="50800" dir="5400000" sx="101000" sy="101000" algn="t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F0F495-96C6-A643-ACBC-B20923480355}" type="datetimeFigureOut">
              <a:rPr lang="en-US" smtClean="0"/>
              <a:t>2/19/13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7BD6B8-6A3B-594E-AD42-DDFEF608590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62800" y="533400"/>
            <a:ext cx="1600200" cy="559276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533400"/>
            <a:ext cx="6019800" cy="559276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F0F495-96C6-A643-ACBC-B20923480355}" type="datetimeFigureOut">
              <a:rPr lang="en-US" smtClean="0"/>
              <a:t>2/19/13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7BD6B8-6A3B-594E-AD42-DDFEF608590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869141"/>
            <a:ext cx="7770813" cy="425702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F0F495-96C6-A643-ACBC-B20923480355}" type="datetimeFigureOut">
              <a:rPr lang="en-US" smtClean="0"/>
              <a:t>2/19/13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7BD6B8-6A3B-594E-AD42-DDFEF608590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Title Slide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ticket7R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399111">
            <a:off x="6492546" y="1596318"/>
            <a:ext cx="2212848" cy="1121684"/>
          </a:xfrm>
          <a:prstGeom prst="rect">
            <a:avLst/>
          </a:prstGeom>
        </p:spPr>
      </p:pic>
      <p:pic>
        <p:nvPicPr>
          <p:cNvPr id="12" name="Picture 11" descr="ticket8R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078374">
            <a:off x="5944691" y="2294396"/>
            <a:ext cx="2212848" cy="112168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4267200"/>
            <a:ext cx="7772400" cy="977153"/>
          </a:xfrm>
        </p:spPr>
        <p:txBody>
          <a:bodyPr anchor="b" anchorCtr="0">
            <a:no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799" y="5257800"/>
            <a:ext cx="7770813" cy="874058"/>
          </a:xfrm>
        </p:spPr>
        <p:txBody>
          <a:bodyPr>
            <a:normAutofit/>
          </a:bodyPr>
          <a:lstStyle>
            <a:lvl1pPr marL="0" indent="0" algn="ctr">
              <a:spcBef>
                <a:spcPts val="300"/>
              </a:spcBef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F0F495-96C6-A643-ACBC-B20923480355}" type="datetimeFigureOut">
              <a:rPr lang="en-US" smtClean="0"/>
              <a:t>2/19/13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7BD6B8-6A3B-594E-AD42-DDFEF608590C}" type="slidenum">
              <a:rPr lang="en-US" smtClean="0"/>
              <a:t>‹#›</a:t>
            </a:fld>
            <a:endParaRPr lang="en-US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3"/>
          </p:nvPr>
        </p:nvSpPr>
        <p:spPr>
          <a:xfrm rot="21540000">
            <a:off x="2056196" y="424650"/>
            <a:ext cx="5031609" cy="3375800"/>
          </a:xfrm>
          <a:solidFill>
            <a:schemeClr val="bg1">
              <a:lumMod val="75000"/>
              <a:lumOff val="25000"/>
            </a:schemeClr>
          </a:solidFill>
          <a:ln w="88900">
            <a:solidFill>
              <a:schemeClr val="tx1"/>
            </a:solidFill>
            <a:miter lim="800000"/>
          </a:ln>
          <a:effectLst>
            <a:outerShdw blurRad="127000" sx="102000" sy="102000" algn="ctr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buFont typeface="Arial" pitchFamily="34" charset="0"/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990600"/>
            <a:ext cx="7770813" cy="1743075"/>
          </a:xfrm>
        </p:spPr>
        <p:txBody>
          <a:bodyPr vert="horz" lIns="91440" tIns="45720" rIns="91440" bIns="45720" rtlCol="0"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tx1"/>
                </a:solidFill>
                <a:effectLst>
                  <a:outerShdw blurRad="50800" dist="50800" dir="5400000" sx="101000" sy="101000" algn="t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756647"/>
            <a:ext cx="7770813" cy="1281953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ts val="300"/>
              </a:spcBef>
              <a:buFontTx/>
              <a:buNone/>
              <a:defRPr sz="2000" kern="1200">
                <a:solidFill>
                  <a:schemeClr val="tx1">
                    <a:tint val="75000"/>
                  </a:schemeClr>
                </a:solidFill>
                <a:effectLst>
                  <a:outerShdw blurRad="50800" dist="50800" dir="5400000" sx="101000" sy="101000" algn="t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F0F495-96C6-A643-ACBC-B20923480355}" type="datetimeFigureOut">
              <a:rPr lang="en-US" smtClean="0"/>
              <a:t>2/19/13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7BD6B8-6A3B-594E-AD42-DDFEF608590C}" type="slidenum">
              <a:rPr lang="en-US" smtClean="0"/>
              <a:t>‹#›</a:t>
            </a:fld>
            <a:endParaRPr lang="en-US"/>
          </a:p>
        </p:txBody>
      </p:sp>
      <p:pic>
        <p:nvPicPr>
          <p:cNvPr id="11" name="Picture 10" descr="ticket7R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399111">
            <a:off x="6035346" y="4568119"/>
            <a:ext cx="2212848" cy="1121684"/>
          </a:xfrm>
          <a:prstGeom prst="rect">
            <a:avLst/>
          </a:prstGeom>
        </p:spPr>
      </p:pic>
      <p:pic>
        <p:nvPicPr>
          <p:cNvPr id="12" name="Picture 11" descr="ticket8R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0218495">
            <a:off x="5236620" y="5036281"/>
            <a:ext cx="2212848" cy="112168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21023"/>
            <a:ext cx="7770813" cy="14298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760538"/>
            <a:ext cx="3611880" cy="4365625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44733" y="1760538"/>
            <a:ext cx="3611880" cy="4365625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F0F495-96C6-A643-ACBC-B20923480355}" type="datetimeFigureOut">
              <a:rPr lang="en-US" smtClean="0"/>
              <a:t>2/19/13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7BD6B8-6A3B-594E-AD42-DDFEF608590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21023"/>
            <a:ext cx="7770813" cy="1429871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1550895"/>
            <a:ext cx="3611880" cy="614082"/>
          </a:xfrm>
        </p:spPr>
        <p:txBody>
          <a:bodyPr anchor="b" anchorCtr="0">
            <a:noAutofit/>
          </a:bodyPr>
          <a:lstStyle>
            <a:lvl1pPr marL="0" indent="0" algn="ctr">
              <a:spcBef>
                <a:spcPts val="0"/>
              </a:spcBef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2438400"/>
            <a:ext cx="3611880" cy="3687762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45526" y="1550895"/>
            <a:ext cx="3611880" cy="614082"/>
          </a:xfrm>
        </p:spPr>
        <p:txBody>
          <a:bodyPr anchor="b" anchorCtr="0">
            <a:noAutofit/>
          </a:bodyPr>
          <a:lstStyle>
            <a:lvl1pPr marL="0" indent="0" algn="ctr">
              <a:spcBef>
                <a:spcPts val="0"/>
              </a:spcBef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45526" y="2438400"/>
            <a:ext cx="3611880" cy="3687762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F0F495-96C6-A643-ACBC-B20923480355}" type="datetimeFigureOut">
              <a:rPr lang="en-US" smtClean="0"/>
              <a:t>2/19/13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7BD6B8-6A3B-594E-AD42-DDFEF608590C}" type="slidenum">
              <a:rPr lang="en-US" smtClean="0"/>
              <a:t>‹#›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786205" y="2191871"/>
            <a:ext cx="3429000" cy="1588"/>
          </a:xfrm>
          <a:prstGeom prst="line">
            <a:avLst/>
          </a:prstGeom>
          <a:ln>
            <a:solidFill>
              <a:srgbClr val="FFFFFF">
                <a:alpha val="4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4936966" y="2191871"/>
            <a:ext cx="3429000" cy="1588"/>
          </a:xfrm>
          <a:prstGeom prst="line">
            <a:avLst/>
          </a:prstGeom>
          <a:ln>
            <a:solidFill>
              <a:srgbClr val="FFFFFF">
                <a:alpha val="4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F0F495-96C6-A643-ACBC-B20923480355}" type="datetimeFigureOut">
              <a:rPr lang="en-US" smtClean="0"/>
              <a:t>2/19/13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7BD6B8-6A3B-594E-AD42-DDFEF608590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F0F495-96C6-A643-ACBC-B20923480355}" type="datetimeFigureOut">
              <a:rPr lang="en-US" smtClean="0"/>
              <a:t>2/19/13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7BD6B8-6A3B-594E-AD42-DDFEF608590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8905" y="971550"/>
            <a:ext cx="3657600" cy="1162050"/>
          </a:xfrm>
        </p:spPr>
        <p:txBody>
          <a:bodyPr anchor="b">
            <a:noAutofit/>
          </a:bodyPr>
          <a:lstStyle>
            <a:lvl1pPr algn="l">
              <a:defRPr sz="36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457200"/>
            <a:ext cx="3657600" cy="5668963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8905" y="2133601"/>
            <a:ext cx="3657600" cy="3581400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F0F495-96C6-A643-ACBC-B20923480355}" type="datetimeFigureOut">
              <a:rPr lang="en-US" smtClean="0"/>
              <a:t>2/19/13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7BD6B8-6A3B-594E-AD42-DDFEF608590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theme" Target="../theme/theme1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0" y="121023"/>
            <a:ext cx="7770813" cy="1429871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1752600"/>
            <a:ext cx="7770813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620435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effectLst>
                  <a:outerShdw blurRad="50800" dist="38100" dir="5400000" sx="101000" sy="101000" algn="t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fld id="{DBF0F495-96C6-A643-ACBC-B20923480355}" type="datetimeFigureOut">
              <a:rPr lang="en-US" smtClean="0"/>
              <a:t>2/19/13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4105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effectLst>
                  <a:outerShdw blurRad="50800" dist="38100" dir="5400000" sx="101000" sy="101000" algn="t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229100" y="6356350"/>
            <a:ext cx="685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effectLst>
                  <a:outerShdw blurRad="50800" dist="38100" dir="5400000" sx="101000" sy="101000" algn="t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fld id="{E97BD6B8-6A3B-594E-AD42-DDFEF608590C}" type="slidenum">
              <a:rPr lang="en-US" smtClean="0"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  <p:sldLayoutId id="2147483735" r:id="rId12"/>
    <p:sldLayoutId id="2147483736" r:id="rId13"/>
    <p:sldLayoutId id="2147483737" r:id="rId14"/>
  </p:sldLayoutIdLst>
  <p:txStyles>
    <p:titleStyle>
      <a:lvl1pPr algn="ctr" defTabSz="914400" rtl="0" eaLnBrk="1" latinLnBrk="0" hangingPunct="1">
        <a:spcBef>
          <a:spcPct val="0"/>
        </a:spcBef>
        <a:buNone/>
        <a:defRPr sz="4800" kern="1200">
          <a:solidFill>
            <a:schemeClr val="tx1"/>
          </a:solidFill>
          <a:effectLst>
            <a:outerShdw blurRad="50800" dist="50800" dir="5400000" sx="101000" sy="101000" algn="t" rotWithShape="0">
              <a:prstClr val="black">
                <a:alpha val="40000"/>
              </a:prstClr>
            </a:outerShdw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2000"/>
        </a:spcBef>
        <a:buFontTx/>
        <a:buBlip>
          <a:blip r:embed="rId16"/>
        </a:buBlip>
        <a:defRPr sz="2200" kern="1200">
          <a:solidFill>
            <a:schemeClr val="tx1"/>
          </a:solidFill>
          <a:effectLst>
            <a:outerShdw blurRad="50800" dist="50800" dir="5400000" sx="101000" sy="101000" algn="t" rotWithShape="0">
              <a:prstClr val="black">
                <a:alpha val="40000"/>
              </a:prstClr>
            </a:outerShdw>
          </a:effectLst>
          <a:latin typeface="+mn-lt"/>
          <a:ea typeface="+mn-ea"/>
          <a:cs typeface="+mn-cs"/>
        </a:defRPr>
      </a:lvl1pPr>
      <a:lvl2pPr marL="685800" indent="-336550" algn="l" defTabSz="914400" rtl="0" eaLnBrk="1" latinLnBrk="0" hangingPunct="1">
        <a:spcBef>
          <a:spcPts val="600"/>
        </a:spcBef>
        <a:buFontTx/>
        <a:buBlip>
          <a:blip r:embed="rId16"/>
        </a:buBlip>
        <a:defRPr sz="2000" kern="1200">
          <a:solidFill>
            <a:schemeClr val="tx1"/>
          </a:solidFill>
          <a:effectLst>
            <a:outerShdw blurRad="50800" dist="50800" dir="5400000" sx="101000" sy="101000" algn="t" rotWithShape="0">
              <a:prstClr val="black">
                <a:alpha val="40000"/>
              </a:prstClr>
            </a:outerShdw>
          </a:effectLst>
          <a:latin typeface="+mn-lt"/>
          <a:ea typeface="+mn-ea"/>
          <a:cs typeface="+mn-cs"/>
        </a:defRPr>
      </a:lvl2pPr>
      <a:lvl3pPr marL="1035050" indent="-349250" algn="l" defTabSz="914400" rtl="0" eaLnBrk="1" latinLnBrk="0" hangingPunct="1">
        <a:spcBef>
          <a:spcPts val="600"/>
        </a:spcBef>
        <a:buFontTx/>
        <a:buBlip>
          <a:blip r:embed="rId16"/>
        </a:buBlip>
        <a:defRPr sz="1800" kern="1200">
          <a:solidFill>
            <a:schemeClr val="tx1"/>
          </a:solidFill>
          <a:effectLst>
            <a:outerShdw blurRad="50800" dist="50800" dir="5400000" sx="101000" sy="101000" algn="t" rotWithShape="0">
              <a:prstClr val="black">
                <a:alpha val="40000"/>
              </a:prstClr>
            </a:outerShdw>
          </a:effectLst>
          <a:latin typeface="+mn-lt"/>
          <a:ea typeface="+mn-ea"/>
          <a:cs typeface="+mn-cs"/>
        </a:defRPr>
      </a:lvl3pPr>
      <a:lvl4pPr marL="1371600" indent="-336550" algn="l" defTabSz="914400" rtl="0" eaLnBrk="1" latinLnBrk="0" hangingPunct="1">
        <a:spcBef>
          <a:spcPts val="600"/>
        </a:spcBef>
        <a:buFontTx/>
        <a:buBlip>
          <a:blip r:embed="rId16"/>
        </a:buBlip>
        <a:defRPr sz="1800" kern="1200">
          <a:solidFill>
            <a:schemeClr val="tx1"/>
          </a:solidFill>
          <a:effectLst>
            <a:outerShdw blurRad="50800" dist="50800" dir="5400000" sx="101000" sy="101000" algn="t" rotWithShape="0">
              <a:prstClr val="black">
                <a:alpha val="40000"/>
              </a:prstClr>
            </a:outerShdw>
          </a:effectLst>
          <a:latin typeface="+mn-lt"/>
          <a:ea typeface="+mn-ea"/>
          <a:cs typeface="+mn-cs"/>
        </a:defRPr>
      </a:lvl4pPr>
      <a:lvl5pPr marL="1720850" indent="-349250" algn="l" defTabSz="914400" rtl="0" eaLnBrk="1" latinLnBrk="0" hangingPunct="1">
        <a:spcBef>
          <a:spcPts val="600"/>
        </a:spcBef>
        <a:buFontTx/>
        <a:buBlip>
          <a:blip r:embed="rId16"/>
        </a:buBlip>
        <a:defRPr sz="1800" kern="1200">
          <a:solidFill>
            <a:schemeClr val="tx1"/>
          </a:solidFill>
          <a:effectLst>
            <a:outerShdw blurRad="50800" dist="50800" dir="5400000" sx="101000" sy="101000" algn="t" rotWithShape="0">
              <a:prstClr val="black">
                <a:alpha val="40000"/>
              </a:prstClr>
            </a:outerShdw>
          </a:effectLst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tiff"/><Relationship Id="rId4" Type="http://schemas.openxmlformats.org/officeDocument/2006/relationships/image" Target="../media/image8.tiff"/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9.tif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0.tif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1.tif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4294967295"/>
          </p:nvPr>
        </p:nvSpPr>
        <p:spPr>
          <a:xfrm>
            <a:off x="3200400" y="4087549"/>
            <a:ext cx="2760133" cy="877888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A Sample for Adults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609600" y="2218267"/>
            <a:ext cx="7770813" cy="1430338"/>
          </a:xfrm>
        </p:spPr>
        <p:txBody>
          <a:bodyPr>
            <a:noAutofit/>
          </a:bodyPr>
          <a:lstStyle/>
          <a:p>
            <a:r>
              <a:rPr lang="en-US" sz="9600" dirty="0" smtClean="0"/>
              <a:t>ACT</a:t>
            </a:r>
            <a:endParaRPr lang="en-US" sz="96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English.tif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4950" y="287868"/>
            <a:ext cx="5151990" cy="5825066"/>
          </a:xfrm>
          <a:prstGeom prst="rect">
            <a:avLst/>
          </a:prstGeom>
        </p:spPr>
      </p:pic>
      <p:pic>
        <p:nvPicPr>
          <p:cNvPr id="3" name="Picture 2" descr="English A.tif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34818" y="626534"/>
            <a:ext cx="3155182" cy="54864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Math 4.tif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69999" y="654050"/>
            <a:ext cx="6716889" cy="5549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Math 5.tif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7333" y="742173"/>
            <a:ext cx="8006049" cy="552316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Math 6.tif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12678" y="0"/>
            <a:ext cx="5518644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85800" y="2144889"/>
            <a:ext cx="7770813" cy="1429871"/>
          </a:xfrm>
        </p:spPr>
        <p:txBody>
          <a:bodyPr/>
          <a:lstStyle/>
          <a:p>
            <a:r>
              <a:rPr lang="en-US" dirty="0" smtClean="0"/>
              <a:t>Stressed Yet?</a:t>
            </a:r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Check Your Answers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71800" y="1869141"/>
            <a:ext cx="7770813" cy="4257022"/>
          </a:xfrm>
        </p:spPr>
        <p:txBody>
          <a:bodyPr>
            <a:no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sz="3600" dirty="0" smtClean="0"/>
              <a:t>D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3600" dirty="0" smtClean="0"/>
              <a:t>F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3600" dirty="0" smtClean="0"/>
              <a:t>D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3600" dirty="0" smtClean="0"/>
              <a:t>J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3600" dirty="0" smtClean="0"/>
              <a:t>E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3600" dirty="0" smtClean="0"/>
              <a:t>K</a:t>
            </a:r>
            <a:endParaRPr lang="en-US" sz="36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Mini-Test Debrief</a:t>
            </a:r>
            <a:endParaRPr lang="en-US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3"/>
          <a:srcRect l="-77930" r="-77930"/>
          <a:stretch>
            <a:fillRect/>
          </a:stretch>
        </p:blipFill>
        <p:spPr/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Story">
  <a:themeElements>
    <a:clrScheme name="Story">
      <a:dk1>
        <a:sysClr val="windowText" lastClr="000000"/>
      </a:dk1>
      <a:lt1>
        <a:sysClr val="window" lastClr="FFFFFF"/>
      </a:lt1>
      <a:dk2>
        <a:srgbClr val="212121"/>
      </a:dk2>
      <a:lt2>
        <a:srgbClr val="CDD4D7"/>
      </a:lt2>
      <a:accent1>
        <a:srgbClr val="1D86CD"/>
      </a:accent1>
      <a:accent2>
        <a:srgbClr val="732E9A"/>
      </a:accent2>
      <a:accent3>
        <a:srgbClr val="B50B1B"/>
      </a:accent3>
      <a:accent4>
        <a:srgbClr val="E8950E"/>
      </a:accent4>
      <a:accent5>
        <a:srgbClr val="55992B"/>
      </a:accent5>
      <a:accent6>
        <a:srgbClr val="2C9C89"/>
      </a:accent6>
      <a:hlink>
        <a:srgbClr val="EC4D4D"/>
      </a:hlink>
      <a:folHlink>
        <a:srgbClr val="F8CE8A"/>
      </a:folHlink>
    </a:clrScheme>
    <a:fontScheme name="Story">
      <a:majorFont>
        <a:latin typeface="Calisto MT"/>
        <a:ea typeface=""/>
        <a:cs typeface=""/>
        <a:font script="Jpan" typeface="ＭＳ Ｐ明朝"/>
      </a:majorFont>
      <a:minorFont>
        <a:latin typeface="Calisto MT"/>
        <a:ea typeface=""/>
        <a:cs typeface=""/>
        <a:font script="Jpan" typeface="ＭＳ Ｐ明朝"/>
      </a:minorFont>
    </a:fontScheme>
    <a:fmtScheme name="Story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shade val="10000"/>
                <a:satMod val="150000"/>
                <a:lumMod val="120000"/>
              </a:schemeClr>
              <a:schemeClr val="phClr">
                <a:satMod val="350000"/>
                <a:lumMod val="150000"/>
              </a:schemeClr>
            </a:duotone>
          </a:blip>
          <a:tile tx="0" ty="0" sx="20000" sy="20000" flip="none" algn="ctr"/>
        </a:blipFill>
        <a:gradFill rotWithShape="1">
          <a:gsLst>
            <a:gs pos="0">
              <a:schemeClr val="phClr">
                <a:shade val="20000"/>
                <a:satMod val="130000"/>
              </a:schemeClr>
            </a:gs>
            <a:gs pos="50000">
              <a:schemeClr val="phClr">
                <a:shade val="90000"/>
                <a:satMod val="130000"/>
              </a:schemeClr>
            </a:gs>
            <a:gs pos="100000">
              <a:schemeClr val="phClr">
                <a:shade val="100000"/>
                <a:satMod val="200000"/>
                <a:lumMod val="120000"/>
              </a:schemeClr>
            </a:gs>
          </a:gsLst>
          <a:lin ang="16200000" scaled="0"/>
        </a:gradFill>
      </a:fillStyleLst>
      <a:lnStyleLst>
        <a:ln w="635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88900" dist="50800" dir="2100000" sx="104000" sy="104000" algn="br" rotWithShape="0">
              <a:srgbClr val="000000">
                <a:alpha val="55000"/>
              </a:srgbClr>
            </a:outerShdw>
          </a:effectLst>
        </a:effectStyle>
        <a:effectStyle>
          <a:effectLst>
            <a:outerShdw blurRad="127000" dist="63500" dir="5400000" sx="103000" sy="103000" rotWithShape="0">
              <a:srgbClr val="000000">
                <a:alpha val="75000"/>
              </a:srgbClr>
            </a:outerShdw>
          </a:effectLst>
          <a:scene3d>
            <a:camera prst="perspectiveFront" fov="3000000"/>
            <a:lightRig rig="balanced" dir="t">
              <a:rot lat="0" lon="0" rev="18000000"/>
            </a:lightRig>
          </a:scene3d>
          <a:sp3d prstMaterial="plastic">
            <a:bevelT w="25400" h="50800" prst="angle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blipFill rotWithShape="1">
          <a:blip xmlns:r="http://schemas.openxmlformats.org/officeDocument/2006/relationships" r:embed="rId2">
            <a:duotone>
              <a:schemeClr val="phClr">
                <a:shade val="10000"/>
                <a:satMod val="150000"/>
              </a:schemeClr>
              <a:schemeClr val="phClr">
                <a:tint val="60000"/>
                <a:satMod val="400000"/>
                <a:lumMod val="110000"/>
              </a:schemeClr>
            </a:duotone>
          </a:blip>
          <a:stretch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Story.thmx</Template>
  <TotalTime>53</TotalTime>
  <Words>58</Words>
  <Application>Microsoft Macintosh PowerPoint</Application>
  <PresentationFormat>On-screen Show (4:3)</PresentationFormat>
  <Paragraphs>35</Paragraphs>
  <Slides>8</Slides>
  <Notes>7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Story</vt:lpstr>
      <vt:lpstr>ACT</vt:lpstr>
      <vt:lpstr>Slide 2</vt:lpstr>
      <vt:lpstr>Slide 3</vt:lpstr>
      <vt:lpstr>Slide 4</vt:lpstr>
      <vt:lpstr>Slide 5</vt:lpstr>
      <vt:lpstr>Stressed Yet?</vt:lpstr>
      <vt:lpstr>Check Your Answers</vt:lpstr>
      <vt:lpstr>Mini-Test Debrief</vt:lpstr>
    </vt:vector>
  </TitlesOfParts>
  <Company>HCPS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ACT</dc:title>
  <dc:creator>Jan King</dc:creator>
  <cp:lastModifiedBy>Jan King</cp:lastModifiedBy>
  <cp:revision>7</cp:revision>
  <dcterms:created xsi:type="dcterms:W3CDTF">2013-02-20T00:19:01Z</dcterms:created>
  <dcterms:modified xsi:type="dcterms:W3CDTF">2013-02-20T01:12:39Z</dcterms:modified>
</cp:coreProperties>
</file>